
<file path=[Content_Types].xml><?xml version="1.0" encoding="utf-8"?>
<Types xmlns="http://schemas.openxmlformats.org/package/2006/content-types">
  <Override PartName="/ppt/diagrams/drawing1.xml" ContentType="application/vnd.ms-office.drawingml.diagramDrawing+xml"/>
  <Default Extension="jpeg" ContentType="image/jpeg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diagrams/quickStyle1.xml" ContentType="application/vnd.openxmlformats-officedocument.drawingml.diagramStyl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diagrams/colors1.xml" ContentType="application/vnd.openxmlformats-officedocument.drawingml.diagramColor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2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A6DE91-8811-7545-BB30-4971B3F2709E}" type="doc">
      <dgm:prSet loTypeId="urn:microsoft.com/office/officeart/2005/8/layout/l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5B7ED7-0DCF-1046-B819-C3AE095F3852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1. Scope Project</a:t>
          </a:r>
        </a:p>
      </dgm:t>
    </dgm:pt>
    <dgm:pt modelId="{4469F176-017C-1043-B32E-117975F89E83}" type="parTrans" cxnId="{8928C411-58BA-0B43-BED2-FD89A5F18AD1}">
      <dgm:prSet/>
      <dgm:spPr/>
      <dgm:t>
        <a:bodyPr/>
        <a:lstStyle/>
        <a:p>
          <a:endParaRPr lang="en-US"/>
        </a:p>
      </dgm:t>
    </dgm:pt>
    <dgm:pt modelId="{45D4048C-C3CC-DA45-8E38-ED5A785EBF28}" type="sibTrans" cxnId="{8928C411-58BA-0B43-BED2-FD89A5F18AD1}">
      <dgm:prSet/>
      <dgm:spPr/>
      <dgm:t>
        <a:bodyPr/>
        <a:lstStyle/>
        <a:p>
          <a:endParaRPr lang="en-US"/>
        </a:p>
      </dgm:t>
    </dgm:pt>
    <dgm:pt modelId="{4E41147B-4120-D340-AE83-F2EA63758123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Review loan eligibility</a:t>
          </a:r>
          <a:endParaRPr lang="en-US" dirty="0">
            <a:latin typeface="Calibri"/>
            <a:cs typeface="Calibri"/>
          </a:endParaRPr>
        </a:p>
      </dgm:t>
    </dgm:pt>
    <dgm:pt modelId="{B37CA1B7-E153-2640-94B0-A7334B79F0E5}" type="parTrans" cxnId="{C7BB3849-1334-2646-BF68-3D956220EDC0}">
      <dgm:prSet/>
      <dgm:spPr/>
      <dgm:t>
        <a:bodyPr/>
        <a:lstStyle/>
        <a:p>
          <a:endParaRPr lang="en-US"/>
        </a:p>
      </dgm:t>
    </dgm:pt>
    <dgm:pt modelId="{B8345A5F-A045-2441-A47F-AD8A9071A027}" type="sibTrans" cxnId="{C7BB3849-1334-2646-BF68-3D956220EDC0}">
      <dgm:prSet/>
      <dgm:spPr/>
      <dgm:t>
        <a:bodyPr/>
        <a:lstStyle/>
        <a:p>
          <a:endParaRPr lang="en-US"/>
        </a:p>
      </dgm:t>
    </dgm:pt>
    <dgm:pt modelId="{C55605A6-E406-E547-B7E0-6359BDE90458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Select a contractor</a:t>
          </a:r>
          <a:endParaRPr lang="en-US" dirty="0">
            <a:latin typeface="Calibri"/>
            <a:cs typeface="Calibri"/>
          </a:endParaRPr>
        </a:p>
      </dgm:t>
    </dgm:pt>
    <dgm:pt modelId="{BBF2C709-E2A9-B340-A9FB-59DEF8DAE13A}" type="parTrans" cxnId="{17B07BCA-B1F5-1E47-9B6F-D8D3F73D9664}">
      <dgm:prSet/>
      <dgm:spPr/>
      <dgm:t>
        <a:bodyPr/>
        <a:lstStyle/>
        <a:p>
          <a:endParaRPr lang="en-US"/>
        </a:p>
      </dgm:t>
    </dgm:pt>
    <dgm:pt modelId="{32703968-7793-124F-947A-38E51C357896}" type="sibTrans" cxnId="{17B07BCA-B1F5-1E47-9B6F-D8D3F73D9664}">
      <dgm:prSet/>
      <dgm:spPr/>
      <dgm:t>
        <a:bodyPr/>
        <a:lstStyle/>
        <a:p>
          <a:endParaRPr lang="en-US"/>
        </a:p>
      </dgm:t>
    </dgm:pt>
    <dgm:pt modelId="{9275A61D-C3DD-A443-A82D-F4660E6F39A2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2. Submit Application</a:t>
          </a:r>
          <a:endParaRPr lang="en-US" dirty="0">
            <a:latin typeface="Calibri"/>
            <a:cs typeface="Calibri"/>
          </a:endParaRPr>
        </a:p>
      </dgm:t>
    </dgm:pt>
    <dgm:pt modelId="{D04817E2-EF1C-544B-8F2C-E8F62D72FD26}" type="parTrans" cxnId="{C01E5FF6-A395-D840-AFA6-B31B44CCA8B0}">
      <dgm:prSet/>
      <dgm:spPr/>
      <dgm:t>
        <a:bodyPr/>
        <a:lstStyle/>
        <a:p>
          <a:endParaRPr lang="en-US"/>
        </a:p>
      </dgm:t>
    </dgm:pt>
    <dgm:pt modelId="{1EDFBBD8-87AD-4542-B64F-2C0FC9544526}" type="sibTrans" cxnId="{C01E5FF6-A395-D840-AFA6-B31B44CCA8B0}">
      <dgm:prSet/>
      <dgm:spPr/>
      <dgm:t>
        <a:bodyPr/>
        <a:lstStyle/>
        <a:p>
          <a:endParaRPr lang="en-US"/>
        </a:p>
      </dgm:t>
    </dgm:pt>
    <dgm:pt modelId="{FB77FE39-D7F4-8349-9940-AAD7D7432CFD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Decide on work scope</a:t>
          </a:r>
          <a:endParaRPr lang="en-US" dirty="0">
            <a:latin typeface="Calibri"/>
            <a:cs typeface="Calibri"/>
          </a:endParaRPr>
        </a:p>
      </dgm:t>
    </dgm:pt>
    <dgm:pt modelId="{C47C820E-F7B1-024C-865D-3F36F035A026}" type="parTrans" cxnId="{56A6AB8D-0B69-EA45-AE78-2384C3097658}">
      <dgm:prSet/>
      <dgm:spPr/>
      <dgm:t>
        <a:bodyPr/>
        <a:lstStyle/>
        <a:p>
          <a:endParaRPr lang="en-US"/>
        </a:p>
      </dgm:t>
    </dgm:pt>
    <dgm:pt modelId="{806385D2-3672-0743-AA08-09452E1A326F}" type="sibTrans" cxnId="{56A6AB8D-0B69-EA45-AE78-2384C3097658}">
      <dgm:prSet/>
      <dgm:spPr/>
      <dgm:t>
        <a:bodyPr/>
        <a:lstStyle/>
        <a:p>
          <a:endParaRPr lang="en-US"/>
        </a:p>
      </dgm:t>
    </dgm:pt>
    <dgm:pt modelId="{AB7B4313-6AE7-B346-AF15-403B3EE62ACD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Property Owner submits loan application</a:t>
          </a:r>
          <a:endParaRPr lang="en-US" dirty="0">
            <a:latin typeface="Calibri"/>
            <a:cs typeface="Calibri"/>
          </a:endParaRPr>
        </a:p>
      </dgm:t>
    </dgm:pt>
    <dgm:pt modelId="{EADDDB45-AE00-6F40-81DC-F3EAA704EFB9}" type="parTrans" cxnId="{E92F899C-1863-2945-A80B-1F203DA480E9}">
      <dgm:prSet/>
      <dgm:spPr/>
      <dgm:t>
        <a:bodyPr/>
        <a:lstStyle/>
        <a:p>
          <a:endParaRPr lang="en-US"/>
        </a:p>
      </dgm:t>
    </dgm:pt>
    <dgm:pt modelId="{8F02985F-69D5-9D4C-AB44-6439534171AA}" type="sibTrans" cxnId="{E92F899C-1863-2945-A80B-1F203DA480E9}">
      <dgm:prSet/>
      <dgm:spPr/>
      <dgm:t>
        <a:bodyPr/>
        <a:lstStyle/>
        <a:p>
          <a:endParaRPr lang="en-US"/>
        </a:p>
      </dgm:t>
    </dgm:pt>
    <dgm:pt modelId="{ADE9A2F5-B6B2-734E-A4C5-719C59C50A06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3. Install Project</a:t>
          </a:r>
          <a:endParaRPr lang="en-US" dirty="0">
            <a:latin typeface="Calibri"/>
            <a:cs typeface="Calibri"/>
          </a:endParaRPr>
        </a:p>
      </dgm:t>
    </dgm:pt>
    <dgm:pt modelId="{84B23AD1-6132-6E48-A65D-C726DFDFE3B5}" type="parTrans" cxnId="{5E33FCCB-FBEE-F349-8FF6-943A87CD2B1E}">
      <dgm:prSet/>
      <dgm:spPr/>
      <dgm:t>
        <a:bodyPr/>
        <a:lstStyle/>
        <a:p>
          <a:endParaRPr lang="en-US"/>
        </a:p>
      </dgm:t>
    </dgm:pt>
    <dgm:pt modelId="{CF5117C1-F3BC-7A4B-8AE3-C2E1CE149413}" type="sibTrans" cxnId="{5E33FCCB-FBEE-F349-8FF6-943A87CD2B1E}">
      <dgm:prSet/>
      <dgm:spPr/>
      <dgm:t>
        <a:bodyPr/>
        <a:lstStyle/>
        <a:p>
          <a:endParaRPr lang="en-US"/>
        </a:p>
      </dgm:t>
    </dgm:pt>
    <dgm:pt modelId="{8702EDC8-10B7-2549-B1F9-261F3475E171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Sign closing documents</a:t>
          </a:r>
          <a:endParaRPr lang="en-US" dirty="0">
            <a:latin typeface="Calibri"/>
            <a:cs typeface="Calibri"/>
          </a:endParaRPr>
        </a:p>
      </dgm:t>
    </dgm:pt>
    <dgm:pt modelId="{85D807A4-623E-7243-8BD5-9FCF4E6EADF7}" type="parTrans" cxnId="{3A3F5205-A258-1049-9BFE-872E661BDD36}">
      <dgm:prSet/>
      <dgm:spPr/>
      <dgm:t>
        <a:bodyPr/>
        <a:lstStyle/>
        <a:p>
          <a:endParaRPr lang="en-US"/>
        </a:p>
      </dgm:t>
    </dgm:pt>
    <dgm:pt modelId="{A4ECE096-1D31-E949-9B91-6E1EC5557CE3}" type="sibTrans" cxnId="{3A3F5205-A258-1049-9BFE-872E661BDD36}">
      <dgm:prSet/>
      <dgm:spPr/>
      <dgm:t>
        <a:bodyPr/>
        <a:lstStyle/>
        <a:p>
          <a:endParaRPr lang="en-US"/>
        </a:p>
      </dgm:t>
    </dgm:pt>
    <dgm:pt modelId="{D4E0A082-A0FD-224B-BB5A-C449F353EDBE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Loan funded and check sent to property owner and contractor</a:t>
          </a:r>
          <a:endParaRPr lang="en-US" dirty="0">
            <a:latin typeface="Calibri"/>
            <a:cs typeface="Calibri"/>
          </a:endParaRPr>
        </a:p>
      </dgm:t>
    </dgm:pt>
    <dgm:pt modelId="{6F65A07B-A0A8-6048-9E64-1020C6890D4D}" type="parTrans" cxnId="{9E450CA4-0231-7740-817B-6045764D0BB0}">
      <dgm:prSet/>
      <dgm:spPr/>
      <dgm:t>
        <a:bodyPr/>
        <a:lstStyle/>
        <a:p>
          <a:endParaRPr lang="en-US"/>
        </a:p>
      </dgm:t>
    </dgm:pt>
    <dgm:pt modelId="{E1F9A196-6408-174D-ABDA-AB986E85673B}" type="sibTrans" cxnId="{9E450CA4-0231-7740-817B-6045764D0BB0}">
      <dgm:prSet/>
      <dgm:spPr/>
      <dgm:t>
        <a:bodyPr/>
        <a:lstStyle/>
        <a:p>
          <a:endParaRPr lang="en-US"/>
        </a:p>
      </dgm:t>
    </dgm:pt>
    <dgm:pt modelId="{659B4917-5F3C-8042-9EF4-1F8540F118CD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4. Receive Funds</a:t>
          </a:r>
          <a:endParaRPr lang="en-US" dirty="0">
            <a:latin typeface="Calibri"/>
            <a:cs typeface="Calibri"/>
          </a:endParaRPr>
        </a:p>
      </dgm:t>
    </dgm:pt>
    <dgm:pt modelId="{28746D45-6624-D24B-ABDF-95274988C56D}" type="parTrans" cxnId="{CE40413C-E024-6347-9C94-DCC6FD3E69D0}">
      <dgm:prSet/>
      <dgm:spPr/>
      <dgm:t>
        <a:bodyPr/>
        <a:lstStyle/>
        <a:p>
          <a:endParaRPr lang="en-US"/>
        </a:p>
      </dgm:t>
    </dgm:pt>
    <dgm:pt modelId="{61316EDD-914E-3E48-BE19-0CCAAB453088}" type="sibTrans" cxnId="{CE40413C-E024-6347-9C94-DCC6FD3E69D0}">
      <dgm:prSet/>
      <dgm:spPr/>
      <dgm:t>
        <a:bodyPr/>
        <a:lstStyle/>
        <a:p>
          <a:endParaRPr lang="en-US"/>
        </a:p>
      </dgm:t>
    </dgm:pt>
    <dgm:pt modelId="{A310033B-C957-E54D-AC66-47DC8EA9DDF7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Receive conditional loan approval from lender</a:t>
          </a:r>
          <a:endParaRPr lang="en-US" dirty="0">
            <a:latin typeface="Calibri"/>
            <a:cs typeface="Calibri"/>
          </a:endParaRPr>
        </a:p>
      </dgm:t>
    </dgm:pt>
    <dgm:pt modelId="{54103C22-33EE-554E-A473-6FD120FED585}" type="parTrans" cxnId="{C788A625-6891-DF4F-B7F2-776520C4C53D}">
      <dgm:prSet/>
      <dgm:spPr/>
      <dgm:t>
        <a:bodyPr/>
        <a:lstStyle/>
        <a:p>
          <a:endParaRPr lang="en-US"/>
        </a:p>
      </dgm:t>
    </dgm:pt>
    <dgm:pt modelId="{25311F1E-AAD5-894D-91E5-68B56AB86C97}" type="sibTrans" cxnId="{C788A625-6891-DF4F-B7F2-776520C4C53D}">
      <dgm:prSet/>
      <dgm:spPr/>
      <dgm:t>
        <a:bodyPr/>
        <a:lstStyle/>
        <a:p>
          <a:endParaRPr lang="en-US"/>
        </a:p>
      </dgm:t>
    </dgm:pt>
    <dgm:pt modelId="{90F3ECC5-BC73-6F4E-A31B-1BB062C7C6A6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Receive reservation from incentive program</a:t>
          </a:r>
          <a:endParaRPr lang="en-US" dirty="0">
            <a:latin typeface="Calibri"/>
            <a:cs typeface="Calibri"/>
          </a:endParaRPr>
        </a:p>
      </dgm:t>
    </dgm:pt>
    <dgm:pt modelId="{58210D8A-1988-D642-854A-D72D154818BF}" type="parTrans" cxnId="{D65D41E6-9C9D-E04A-BA9F-5A841C671661}">
      <dgm:prSet/>
      <dgm:spPr/>
      <dgm:t>
        <a:bodyPr/>
        <a:lstStyle/>
        <a:p>
          <a:endParaRPr lang="en-US"/>
        </a:p>
      </dgm:t>
    </dgm:pt>
    <dgm:pt modelId="{35F9833D-A13D-7942-B883-D22B26183B73}" type="sibTrans" cxnId="{D65D41E6-9C9D-E04A-BA9F-5A841C671661}">
      <dgm:prSet/>
      <dgm:spPr/>
      <dgm:t>
        <a:bodyPr/>
        <a:lstStyle/>
        <a:p>
          <a:endParaRPr lang="en-US"/>
        </a:p>
      </dgm:t>
    </dgm:pt>
    <dgm:pt modelId="{3A417B18-276C-A84D-9565-F7E0F0ECC0B8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Install Project</a:t>
          </a:r>
          <a:endParaRPr lang="en-US" dirty="0">
            <a:latin typeface="Calibri"/>
            <a:cs typeface="Calibri"/>
          </a:endParaRPr>
        </a:p>
      </dgm:t>
    </dgm:pt>
    <dgm:pt modelId="{9B69CB7B-C7E4-7F43-8574-B917431E5355}" type="parTrans" cxnId="{4090EFA4-F0B9-4440-A6F2-3212AA047B05}">
      <dgm:prSet/>
      <dgm:spPr/>
      <dgm:t>
        <a:bodyPr/>
        <a:lstStyle/>
        <a:p>
          <a:endParaRPr lang="en-US"/>
        </a:p>
      </dgm:t>
    </dgm:pt>
    <dgm:pt modelId="{3EC0BF95-3E5E-6544-9798-9FC237C6B9CD}" type="sibTrans" cxnId="{4090EFA4-F0B9-4440-A6F2-3212AA047B05}">
      <dgm:prSet/>
      <dgm:spPr/>
      <dgm:t>
        <a:bodyPr/>
        <a:lstStyle/>
        <a:p>
          <a:endParaRPr lang="en-US"/>
        </a:p>
      </dgm:t>
    </dgm:pt>
    <dgm:pt modelId="{B3E82DCB-826E-3642-B95A-BFC114F0BDA9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Send documentation on completed project to lender</a:t>
          </a:r>
          <a:endParaRPr lang="en-US" dirty="0">
            <a:latin typeface="Calibri"/>
            <a:cs typeface="Calibri"/>
          </a:endParaRPr>
        </a:p>
      </dgm:t>
    </dgm:pt>
    <dgm:pt modelId="{F9C8102A-55F7-A84E-BA94-AB77ABDEB2F0}" type="parTrans" cxnId="{98F9B5D8-C64E-794F-8783-982F33DBF985}">
      <dgm:prSet/>
      <dgm:spPr/>
      <dgm:t>
        <a:bodyPr/>
        <a:lstStyle/>
        <a:p>
          <a:endParaRPr lang="en-US"/>
        </a:p>
      </dgm:t>
    </dgm:pt>
    <dgm:pt modelId="{AFE5DF44-7575-1E46-9890-2EB27968F004}" type="sibTrans" cxnId="{98F9B5D8-C64E-794F-8783-982F33DBF985}">
      <dgm:prSet/>
      <dgm:spPr/>
      <dgm:t>
        <a:bodyPr/>
        <a:lstStyle/>
        <a:p>
          <a:endParaRPr lang="en-US"/>
        </a:p>
      </dgm:t>
    </dgm:pt>
    <dgm:pt modelId="{13FB6DC4-FFED-F148-914A-5A7C9DF54C7F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Lender places 10% loan loss reserve in reserve account</a:t>
          </a:r>
          <a:endParaRPr lang="en-US" dirty="0">
            <a:latin typeface="Calibri"/>
            <a:cs typeface="Calibri"/>
          </a:endParaRPr>
        </a:p>
      </dgm:t>
    </dgm:pt>
    <dgm:pt modelId="{5AF44F5F-BF72-8645-9CAD-D00B60B9B274}" type="parTrans" cxnId="{7118DBB1-3670-CC4D-918F-422F3E547D30}">
      <dgm:prSet/>
      <dgm:spPr/>
      <dgm:t>
        <a:bodyPr/>
        <a:lstStyle/>
        <a:p>
          <a:endParaRPr lang="en-US"/>
        </a:p>
      </dgm:t>
    </dgm:pt>
    <dgm:pt modelId="{B0C9EBA0-C0C0-5B4D-853B-D31D5FC95651}" type="sibTrans" cxnId="{7118DBB1-3670-CC4D-918F-422F3E547D30}">
      <dgm:prSet/>
      <dgm:spPr/>
      <dgm:t>
        <a:bodyPr/>
        <a:lstStyle/>
        <a:p>
          <a:endParaRPr lang="en-US"/>
        </a:p>
      </dgm:t>
    </dgm:pt>
    <dgm:pt modelId="{EA0445F0-0EA3-9E49-99EA-2C62BD89B2B5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Incentives received</a:t>
          </a:r>
          <a:endParaRPr lang="en-US" dirty="0">
            <a:latin typeface="Calibri"/>
            <a:cs typeface="Calibri"/>
          </a:endParaRPr>
        </a:p>
      </dgm:t>
    </dgm:pt>
    <dgm:pt modelId="{ABA4DF48-69C4-0547-81CF-99004200CC92}" type="parTrans" cxnId="{52C5C89C-C00F-9A44-852B-0778134E802F}">
      <dgm:prSet/>
      <dgm:spPr/>
      <dgm:t>
        <a:bodyPr/>
        <a:lstStyle/>
        <a:p>
          <a:endParaRPr lang="en-US"/>
        </a:p>
      </dgm:t>
    </dgm:pt>
    <dgm:pt modelId="{B65BAAB8-CA89-4848-8430-D29D8E7DAEC9}" type="sibTrans" cxnId="{52C5C89C-C00F-9A44-852B-0778134E802F}">
      <dgm:prSet/>
      <dgm:spPr/>
      <dgm:t>
        <a:bodyPr/>
        <a:lstStyle/>
        <a:p>
          <a:endParaRPr lang="en-US"/>
        </a:p>
      </dgm:t>
    </dgm:pt>
    <dgm:pt modelId="{15E29907-89D6-C043-92D1-59D86E63225F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Receive work estimate</a:t>
          </a:r>
          <a:endParaRPr lang="en-US" dirty="0">
            <a:latin typeface="Calibri"/>
            <a:cs typeface="Calibri"/>
          </a:endParaRPr>
        </a:p>
      </dgm:t>
    </dgm:pt>
    <dgm:pt modelId="{16E787A9-A8A8-E346-B97A-AE627991B124}" type="parTrans" cxnId="{CB41EB19-C2EC-DE41-86C6-89F0C72283DE}">
      <dgm:prSet/>
      <dgm:spPr/>
      <dgm:t>
        <a:bodyPr/>
        <a:lstStyle/>
        <a:p>
          <a:endParaRPr lang="en-US"/>
        </a:p>
      </dgm:t>
    </dgm:pt>
    <dgm:pt modelId="{D076F1DE-5F96-7E45-8AB9-C99652FFAB67}" type="sibTrans" cxnId="{CB41EB19-C2EC-DE41-86C6-89F0C72283DE}">
      <dgm:prSet/>
      <dgm:spPr/>
      <dgm:t>
        <a:bodyPr/>
        <a:lstStyle/>
        <a:p>
          <a:endParaRPr lang="en-US"/>
        </a:p>
      </dgm:t>
    </dgm:pt>
    <dgm:pt modelId="{9A0D8CB7-4E4B-994A-82A8-19311B2B41B6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Contractor submits incentive application</a:t>
          </a:r>
          <a:endParaRPr lang="en-US" dirty="0">
            <a:latin typeface="Calibri"/>
            <a:cs typeface="Calibri"/>
          </a:endParaRPr>
        </a:p>
      </dgm:t>
    </dgm:pt>
    <dgm:pt modelId="{C8E146C3-75D3-8845-A447-AE281AAE9BD0}" type="parTrans" cxnId="{C07BAF81-B4E0-334F-9FB9-C8D122F0893C}">
      <dgm:prSet/>
      <dgm:spPr/>
      <dgm:t>
        <a:bodyPr/>
        <a:lstStyle/>
        <a:p>
          <a:endParaRPr lang="en-US"/>
        </a:p>
      </dgm:t>
    </dgm:pt>
    <dgm:pt modelId="{2DD6C814-59CF-544E-9530-36A6C68AD7F2}" type="sibTrans" cxnId="{C07BAF81-B4E0-334F-9FB9-C8D122F0893C}">
      <dgm:prSet/>
      <dgm:spPr/>
      <dgm:t>
        <a:bodyPr/>
        <a:lstStyle/>
        <a:p>
          <a:endParaRPr lang="en-US"/>
        </a:p>
      </dgm:t>
    </dgm:pt>
    <dgm:pt modelId="{FD280607-4E6F-724D-8FC9-46A217F55FD3}" type="pres">
      <dgm:prSet presAssocID="{D9A6DE91-8811-7545-BB30-4971B3F2709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4132B0D-58F6-4147-9DDF-AC601B273ABB}" type="pres">
      <dgm:prSet presAssocID="{5B5B7ED7-0DCF-1046-B819-C3AE095F3852}" presName="horFlow" presStyleCnt="0"/>
      <dgm:spPr/>
    </dgm:pt>
    <dgm:pt modelId="{5A42F2FD-6152-5D4C-A94B-3D6109776356}" type="pres">
      <dgm:prSet presAssocID="{5B5B7ED7-0DCF-1046-B819-C3AE095F3852}" presName="bigChev" presStyleLbl="node1" presStyleIdx="0" presStyleCnt="4"/>
      <dgm:spPr/>
    </dgm:pt>
    <dgm:pt modelId="{1562D689-6210-6F4D-B565-498C5330F94A}" type="pres">
      <dgm:prSet presAssocID="{B37CA1B7-E153-2640-94B0-A7334B79F0E5}" presName="parTrans" presStyleCnt="0"/>
      <dgm:spPr/>
    </dgm:pt>
    <dgm:pt modelId="{45CA533B-AC54-C542-A5EE-1E4DECB255B8}" type="pres">
      <dgm:prSet presAssocID="{4E41147B-4120-D340-AE83-F2EA63758123}" presName="node" presStyleLbl="align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97C007-D93B-FC4B-B1A8-F8D43C7A4C43}" type="pres">
      <dgm:prSet presAssocID="{B8345A5F-A045-2441-A47F-AD8A9071A027}" presName="sibTrans" presStyleCnt="0"/>
      <dgm:spPr/>
    </dgm:pt>
    <dgm:pt modelId="{DF08980C-C4ED-0A48-B367-ABFE08DA90FB}" type="pres">
      <dgm:prSet presAssocID="{C55605A6-E406-E547-B7E0-6359BDE90458}" presName="node" presStyleLbl="align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C8032-61F1-AD49-ABA6-AE8707CFCD95}" type="pres">
      <dgm:prSet presAssocID="{32703968-7793-124F-947A-38E51C357896}" presName="sibTrans" presStyleCnt="0"/>
      <dgm:spPr/>
    </dgm:pt>
    <dgm:pt modelId="{5167B968-97AA-6043-A1F6-F3387E723FEA}" type="pres">
      <dgm:prSet presAssocID="{15E29907-89D6-C043-92D1-59D86E63225F}" presName="node" presStyleLbl="align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15BB0B-AFC6-BD4C-B373-101B988C47C7}" type="pres">
      <dgm:prSet presAssocID="{5B5B7ED7-0DCF-1046-B819-C3AE095F3852}" presName="vSp" presStyleCnt="0"/>
      <dgm:spPr/>
    </dgm:pt>
    <dgm:pt modelId="{ACA5CB19-0CF1-0747-85CE-C9DAE4BD0A8F}" type="pres">
      <dgm:prSet presAssocID="{9275A61D-C3DD-A443-A82D-F4660E6F39A2}" presName="horFlow" presStyleCnt="0"/>
      <dgm:spPr/>
    </dgm:pt>
    <dgm:pt modelId="{1674358B-0810-E147-9BC1-6997A3773FD4}" type="pres">
      <dgm:prSet presAssocID="{9275A61D-C3DD-A443-A82D-F4660E6F39A2}" presName="bigChev" presStyleLbl="node1" presStyleIdx="1" presStyleCnt="4"/>
      <dgm:spPr/>
    </dgm:pt>
    <dgm:pt modelId="{8A8A647A-6C73-6744-AB6E-84AFB6622A75}" type="pres">
      <dgm:prSet presAssocID="{C47C820E-F7B1-024C-865D-3F36F035A026}" presName="parTrans" presStyleCnt="0"/>
      <dgm:spPr/>
    </dgm:pt>
    <dgm:pt modelId="{E685BF17-D73C-8F45-AD3B-F5238C7F6D69}" type="pres">
      <dgm:prSet presAssocID="{FB77FE39-D7F4-8349-9940-AAD7D7432CFD}" presName="node" presStyleLbl="alignAccFollowNode1" presStyleIdx="3" presStyleCnt="14" custLinFactNeighborX="5" custLinFactNeighborY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91264-3546-8F4E-985F-DE61C63C242E}" type="pres">
      <dgm:prSet presAssocID="{806385D2-3672-0743-AA08-09452E1A326F}" presName="sibTrans" presStyleCnt="0"/>
      <dgm:spPr/>
    </dgm:pt>
    <dgm:pt modelId="{21DAA618-128A-3141-B550-F4BF56482CA2}" type="pres">
      <dgm:prSet presAssocID="{9A0D8CB7-4E4B-994A-82A8-19311B2B41B6}" presName="node" presStyleLbl="alignAccFollowNode1" presStyleIdx="4" presStyleCnt="14">
        <dgm:presLayoutVars>
          <dgm:bulletEnabled val="1"/>
        </dgm:presLayoutVars>
      </dgm:prSet>
      <dgm:spPr/>
    </dgm:pt>
    <dgm:pt modelId="{1ABA13B4-461C-A349-8C96-AE853668CF3F}" type="pres">
      <dgm:prSet presAssocID="{2DD6C814-59CF-544E-9530-36A6C68AD7F2}" presName="sibTrans" presStyleCnt="0"/>
      <dgm:spPr/>
    </dgm:pt>
    <dgm:pt modelId="{55B4BA55-4881-AA42-8152-E8A175E9B33D}" type="pres">
      <dgm:prSet presAssocID="{AB7B4313-6AE7-B346-AF15-403B3EE62ACD}" presName="node" presStyleLbl="align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5D423-3751-ED42-AC09-D4BD4B789A37}" type="pres">
      <dgm:prSet presAssocID="{9275A61D-C3DD-A443-A82D-F4660E6F39A2}" presName="vSp" presStyleCnt="0"/>
      <dgm:spPr/>
    </dgm:pt>
    <dgm:pt modelId="{77C88566-CA9A-3A42-B137-2B08D06BA3DB}" type="pres">
      <dgm:prSet presAssocID="{ADE9A2F5-B6B2-734E-A4C5-719C59C50A06}" presName="horFlow" presStyleCnt="0"/>
      <dgm:spPr/>
    </dgm:pt>
    <dgm:pt modelId="{128AFE95-31B3-664B-8B34-A6554E99930F}" type="pres">
      <dgm:prSet presAssocID="{ADE9A2F5-B6B2-734E-A4C5-719C59C50A06}" presName="bigChev" presStyleLbl="node1" presStyleIdx="2" presStyleCnt="4"/>
      <dgm:spPr/>
    </dgm:pt>
    <dgm:pt modelId="{5C91691B-2734-BC42-BB3F-9236275FEC38}" type="pres">
      <dgm:prSet presAssocID="{54103C22-33EE-554E-A473-6FD120FED585}" presName="parTrans" presStyleCnt="0"/>
      <dgm:spPr/>
    </dgm:pt>
    <dgm:pt modelId="{6A43EC8D-778D-614F-A3AB-41A3B040B24D}" type="pres">
      <dgm:prSet presAssocID="{A310033B-C957-E54D-AC66-47DC8EA9DDF7}" presName="node" presStyleLbl="align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CA9FFA-5FFD-F346-9A92-142403E84CA9}" type="pres">
      <dgm:prSet presAssocID="{25311F1E-AAD5-894D-91E5-68B56AB86C97}" presName="sibTrans" presStyleCnt="0"/>
      <dgm:spPr/>
    </dgm:pt>
    <dgm:pt modelId="{2E4B055F-5ABC-1C4F-BB29-087510BE6A86}" type="pres">
      <dgm:prSet presAssocID="{90F3ECC5-BC73-6F4E-A31B-1BB062C7C6A6}" presName="node" presStyleLbl="align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46FED-37D2-7243-B1BE-F11FED49FF4A}" type="pres">
      <dgm:prSet presAssocID="{35F9833D-A13D-7942-B883-D22B26183B73}" presName="sibTrans" presStyleCnt="0"/>
      <dgm:spPr/>
    </dgm:pt>
    <dgm:pt modelId="{3D52FF99-1585-E941-BA6E-1DE321A5E062}" type="pres">
      <dgm:prSet presAssocID="{3A417B18-276C-A84D-9565-F7E0F0ECC0B8}" presName="node" presStyleLbl="align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BF9171-6E42-CB4A-8139-565D0A6EACE6}" type="pres">
      <dgm:prSet presAssocID="{3EC0BF95-3E5E-6544-9798-9FC237C6B9CD}" presName="sibTrans" presStyleCnt="0"/>
      <dgm:spPr/>
    </dgm:pt>
    <dgm:pt modelId="{10FB44EE-E3BE-074D-9127-AC2B093ADAD6}" type="pres">
      <dgm:prSet presAssocID="{B3E82DCB-826E-3642-B95A-BFC114F0BDA9}" presName="node" presStyleLbl="alignAccFollowNode1" presStyleIdx="9" presStyleCnt="14">
        <dgm:presLayoutVars>
          <dgm:bulletEnabled val="1"/>
        </dgm:presLayoutVars>
      </dgm:prSet>
      <dgm:spPr/>
    </dgm:pt>
    <dgm:pt modelId="{74D4E77E-E1FF-4C42-89F2-A67D8AD5A353}" type="pres">
      <dgm:prSet presAssocID="{ADE9A2F5-B6B2-734E-A4C5-719C59C50A06}" presName="vSp" presStyleCnt="0"/>
      <dgm:spPr/>
    </dgm:pt>
    <dgm:pt modelId="{3AE6AB7E-FE4B-A14A-AF8E-8C55939558AF}" type="pres">
      <dgm:prSet presAssocID="{659B4917-5F3C-8042-9EF4-1F8540F118CD}" presName="horFlow" presStyleCnt="0"/>
      <dgm:spPr/>
    </dgm:pt>
    <dgm:pt modelId="{A02A15B8-846F-BF4D-9C11-D5E11DD29D83}" type="pres">
      <dgm:prSet presAssocID="{659B4917-5F3C-8042-9EF4-1F8540F118CD}" presName="bigChev" presStyleLbl="node1" presStyleIdx="3" presStyleCnt="4"/>
      <dgm:spPr/>
      <dgm:t>
        <a:bodyPr/>
        <a:lstStyle/>
        <a:p>
          <a:endParaRPr lang="en-US"/>
        </a:p>
      </dgm:t>
    </dgm:pt>
    <dgm:pt modelId="{0C1E1631-DB1A-D541-8FEC-6F99242B45B7}" type="pres">
      <dgm:prSet presAssocID="{85D807A4-623E-7243-8BD5-9FCF4E6EADF7}" presName="parTrans" presStyleCnt="0"/>
      <dgm:spPr/>
    </dgm:pt>
    <dgm:pt modelId="{4D9C83D2-C050-D94E-A434-D55EC37009C9}" type="pres">
      <dgm:prSet presAssocID="{8702EDC8-10B7-2549-B1F9-261F3475E171}" presName="node" presStyleLbl="align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2E05A-EABC-5D40-A7D7-C0F2AAB8BE5B}" type="pres">
      <dgm:prSet presAssocID="{A4ECE096-1D31-E949-9B91-6E1EC5557CE3}" presName="sibTrans" presStyleCnt="0"/>
      <dgm:spPr/>
    </dgm:pt>
    <dgm:pt modelId="{782CEECA-E6CB-1B48-AD64-4B48F94B6D3F}" type="pres">
      <dgm:prSet presAssocID="{D4E0A082-A0FD-224B-BB5A-C449F353EDBE}" presName="node" presStyleLbl="align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F6422B-D8F2-D84C-92EC-B1C3FED7E087}" type="pres">
      <dgm:prSet presAssocID="{E1F9A196-6408-174D-ABDA-AB986E85673B}" presName="sibTrans" presStyleCnt="0"/>
      <dgm:spPr/>
    </dgm:pt>
    <dgm:pt modelId="{B66956F2-9604-C241-9AF5-76BADDC3FA93}" type="pres">
      <dgm:prSet presAssocID="{13FB6DC4-FFED-F148-914A-5A7C9DF54C7F}" presName="node" presStyleLbl="align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7AF84-76B3-6A4E-97FA-193173A36E01}" type="pres">
      <dgm:prSet presAssocID="{B0C9EBA0-C0C0-5B4D-853B-D31D5FC95651}" presName="sibTrans" presStyleCnt="0"/>
      <dgm:spPr/>
    </dgm:pt>
    <dgm:pt modelId="{A3FB7E5F-7CC4-5643-8AF0-200740453335}" type="pres">
      <dgm:prSet presAssocID="{EA0445F0-0EA3-9E49-99EA-2C62BD89B2B5}" presName="node" presStyleLbl="alignAccFollow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1E5FF6-A395-D840-AFA6-B31B44CCA8B0}" srcId="{D9A6DE91-8811-7545-BB30-4971B3F2709E}" destId="{9275A61D-C3DD-A443-A82D-F4660E6F39A2}" srcOrd="1" destOrd="0" parTransId="{D04817E2-EF1C-544B-8F2C-E8F62D72FD26}" sibTransId="{1EDFBBD8-87AD-4542-B64F-2C0FC9544526}"/>
    <dgm:cxn modelId="{674CAC31-F6D9-E347-99E5-B1DEEADC73E7}" type="presOf" srcId="{13FB6DC4-FFED-F148-914A-5A7C9DF54C7F}" destId="{B66956F2-9604-C241-9AF5-76BADDC3FA93}" srcOrd="0" destOrd="0" presId="urn:microsoft.com/office/officeart/2005/8/layout/lProcess3"/>
    <dgm:cxn modelId="{E4793A30-F5C2-2746-B161-7691592A5812}" type="presOf" srcId="{3A417B18-276C-A84D-9565-F7E0F0ECC0B8}" destId="{3D52FF99-1585-E941-BA6E-1DE321A5E062}" srcOrd="0" destOrd="0" presId="urn:microsoft.com/office/officeart/2005/8/layout/lProcess3"/>
    <dgm:cxn modelId="{6FA5CDC3-CFCC-3A42-89A4-D5923DFC50EC}" type="presOf" srcId="{FB77FE39-D7F4-8349-9940-AAD7D7432CFD}" destId="{E685BF17-D73C-8F45-AD3B-F5238C7F6D69}" srcOrd="0" destOrd="0" presId="urn:microsoft.com/office/officeart/2005/8/layout/lProcess3"/>
    <dgm:cxn modelId="{6EB12458-7545-B744-9EA2-27C536A74CB5}" type="presOf" srcId="{B3E82DCB-826E-3642-B95A-BFC114F0BDA9}" destId="{10FB44EE-E3BE-074D-9127-AC2B093ADAD6}" srcOrd="0" destOrd="0" presId="urn:microsoft.com/office/officeart/2005/8/layout/lProcess3"/>
    <dgm:cxn modelId="{7953129D-406D-9843-BFBF-3A8E894FA26E}" type="presOf" srcId="{C55605A6-E406-E547-B7E0-6359BDE90458}" destId="{DF08980C-C4ED-0A48-B367-ABFE08DA90FB}" srcOrd="0" destOrd="0" presId="urn:microsoft.com/office/officeart/2005/8/layout/lProcess3"/>
    <dgm:cxn modelId="{98F9B5D8-C64E-794F-8783-982F33DBF985}" srcId="{ADE9A2F5-B6B2-734E-A4C5-719C59C50A06}" destId="{B3E82DCB-826E-3642-B95A-BFC114F0BDA9}" srcOrd="3" destOrd="0" parTransId="{F9C8102A-55F7-A84E-BA94-AB77ABDEB2F0}" sibTransId="{AFE5DF44-7575-1E46-9890-2EB27968F004}"/>
    <dgm:cxn modelId="{A11C271E-3375-F444-8A21-CA05737A9619}" type="presOf" srcId="{ADE9A2F5-B6B2-734E-A4C5-719C59C50A06}" destId="{128AFE95-31B3-664B-8B34-A6554E99930F}" srcOrd="0" destOrd="0" presId="urn:microsoft.com/office/officeart/2005/8/layout/lProcess3"/>
    <dgm:cxn modelId="{021F9A43-646B-6D49-A7B0-19D44B6183BD}" type="presOf" srcId="{4E41147B-4120-D340-AE83-F2EA63758123}" destId="{45CA533B-AC54-C542-A5EE-1E4DECB255B8}" srcOrd="0" destOrd="0" presId="urn:microsoft.com/office/officeart/2005/8/layout/lProcess3"/>
    <dgm:cxn modelId="{56A6AB8D-0B69-EA45-AE78-2384C3097658}" srcId="{9275A61D-C3DD-A443-A82D-F4660E6F39A2}" destId="{FB77FE39-D7F4-8349-9940-AAD7D7432CFD}" srcOrd="0" destOrd="0" parTransId="{C47C820E-F7B1-024C-865D-3F36F035A026}" sibTransId="{806385D2-3672-0743-AA08-09452E1A326F}"/>
    <dgm:cxn modelId="{4090EFA4-F0B9-4440-A6F2-3212AA047B05}" srcId="{ADE9A2F5-B6B2-734E-A4C5-719C59C50A06}" destId="{3A417B18-276C-A84D-9565-F7E0F0ECC0B8}" srcOrd="2" destOrd="0" parTransId="{9B69CB7B-C7E4-7F43-8574-B917431E5355}" sibTransId="{3EC0BF95-3E5E-6544-9798-9FC237C6B9CD}"/>
    <dgm:cxn modelId="{D1E07B08-C66D-AF44-A0F8-04D6F9AEF1DC}" type="presOf" srcId="{5B5B7ED7-0DCF-1046-B819-C3AE095F3852}" destId="{5A42F2FD-6152-5D4C-A94B-3D6109776356}" srcOrd="0" destOrd="0" presId="urn:microsoft.com/office/officeart/2005/8/layout/lProcess3"/>
    <dgm:cxn modelId="{9E450CA4-0231-7740-817B-6045764D0BB0}" srcId="{659B4917-5F3C-8042-9EF4-1F8540F118CD}" destId="{D4E0A082-A0FD-224B-BB5A-C449F353EDBE}" srcOrd="1" destOrd="0" parTransId="{6F65A07B-A0A8-6048-9E64-1020C6890D4D}" sibTransId="{E1F9A196-6408-174D-ABDA-AB986E85673B}"/>
    <dgm:cxn modelId="{1B0A3935-51B1-FA4B-B792-BFAF6B65B0A2}" type="presOf" srcId="{9A0D8CB7-4E4B-994A-82A8-19311B2B41B6}" destId="{21DAA618-128A-3141-B550-F4BF56482CA2}" srcOrd="0" destOrd="0" presId="urn:microsoft.com/office/officeart/2005/8/layout/lProcess3"/>
    <dgm:cxn modelId="{17B07BCA-B1F5-1E47-9B6F-D8D3F73D9664}" srcId="{5B5B7ED7-0DCF-1046-B819-C3AE095F3852}" destId="{C55605A6-E406-E547-B7E0-6359BDE90458}" srcOrd="1" destOrd="0" parTransId="{BBF2C709-E2A9-B340-A9FB-59DEF8DAE13A}" sibTransId="{32703968-7793-124F-947A-38E51C357896}"/>
    <dgm:cxn modelId="{EAB1ECFE-C058-A347-BB68-4000BAE5D9D9}" type="presOf" srcId="{15E29907-89D6-C043-92D1-59D86E63225F}" destId="{5167B968-97AA-6043-A1F6-F3387E723FEA}" srcOrd="0" destOrd="0" presId="urn:microsoft.com/office/officeart/2005/8/layout/lProcess3"/>
    <dgm:cxn modelId="{CE40413C-E024-6347-9C94-DCC6FD3E69D0}" srcId="{D9A6DE91-8811-7545-BB30-4971B3F2709E}" destId="{659B4917-5F3C-8042-9EF4-1F8540F118CD}" srcOrd="3" destOrd="0" parTransId="{28746D45-6624-D24B-ABDF-95274988C56D}" sibTransId="{61316EDD-914E-3E48-BE19-0CCAAB453088}"/>
    <dgm:cxn modelId="{3A3F5205-A258-1049-9BFE-872E661BDD36}" srcId="{659B4917-5F3C-8042-9EF4-1F8540F118CD}" destId="{8702EDC8-10B7-2549-B1F9-261F3475E171}" srcOrd="0" destOrd="0" parTransId="{85D807A4-623E-7243-8BD5-9FCF4E6EADF7}" sibTransId="{A4ECE096-1D31-E949-9B91-6E1EC5557CE3}"/>
    <dgm:cxn modelId="{AB8D4991-FBDE-7C4D-BC21-C21E92F3D57D}" type="presOf" srcId="{D9A6DE91-8811-7545-BB30-4971B3F2709E}" destId="{FD280607-4E6F-724D-8FC9-46A217F55FD3}" srcOrd="0" destOrd="0" presId="urn:microsoft.com/office/officeart/2005/8/layout/lProcess3"/>
    <dgm:cxn modelId="{E92F899C-1863-2945-A80B-1F203DA480E9}" srcId="{9275A61D-C3DD-A443-A82D-F4660E6F39A2}" destId="{AB7B4313-6AE7-B346-AF15-403B3EE62ACD}" srcOrd="2" destOrd="0" parTransId="{EADDDB45-AE00-6F40-81DC-F3EAA704EFB9}" sibTransId="{8F02985F-69D5-9D4C-AB44-6439534171AA}"/>
    <dgm:cxn modelId="{CD3CE3ED-6A33-0B4B-8396-5E56D4307F6D}" type="presOf" srcId="{AB7B4313-6AE7-B346-AF15-403B3EE62ACD}" destId="{55B4BA55-4881-AA42-8152-E8A175E9B33D}" srcOrd="0" destOrd="0" presId="urn:microsoft.com/office/officeart/2005/8/layout/lProcess3"/>
    <dgm:cxn modelId="{E26A68A7-F14C-C440-A32E-B9D8797899D0}" type="presOf" srcId="{9275A61D-C3DD-A443-A82D-F4660E6F39A2}" destId="{1674358B-0810-E147-9BC1-6997A3773FD4}" srcOrd="0" destOrd="0" presId="urn:microsoft.com/office/officeart/2005/8/layout/lProcess3"/>
    <dgm:cxn modelId="{ACEA21DD-13B6-D546-9853-887B1168623C}" type="presOf" srcId="{A310033B-C957-E54D-AC66-47DC8EA9DDF7}" destId="{6A43EC8D-778D-614F-A3AB-41A3B040B24D}" srcOrd="0" destOrd="0" presId="urn:microsoft.com/office/officeart/2005/8/layout/lProcess3"/>
    <dgm:cxn modelId="{7118DBB1-3670-CC4D-918F-422F3E547D30}" srcId="{659B4917-5F3C-8042-9EF4-1F8540F118CD}" destId="{13FB6DC4-FFED-F148-914A-5A7C9DF54C7F}" srcOrd="2" destOrd="0" parTransId="{5AF44F5F-BF72-8645-9CAD-D00B60B9B274}" sibTransId="{B0C9EBA0-C0C0-5B4D-853B-D31D5FC95651}"/>
    <dgm:cxn modelId="{5E33FCCB-FBEE-F349-8FF6-943A87CD2B1E}" srcId="{D9A6DE91-8811-7545-BB30-4971B3F2709E}" destId="{ADE9A2F5-B6B2-734E-A4C5-719C59C50A06}" srcOrd="2" destOrd="0" parTransId="{84B23AD1-6132-6E48-A65D-C726DFDFE3B5}" sibTransId="{CF5117C1-F3BC-7A4B-8AE3-C2E1CE149413}"/>
    <dgm:cxn modelId="{D65D41E6-9C9D-E04A-BA9F-5A841C671661}" srcId="{ADE9A2F5-B6B2-734E-A4C5-719C59C50A06}" destId="{90F3ECC5-BC73-6F4E-A31B-1BB062C7C6A6}" srcOrd="1" destOrd="0" parTransId="{58210D8A-1988-D642-854A-D72D154818BF}" sibTransId="{35F9833D-A13D-7942-B883-D22B26183B73}"/>
    <dgm:cxn modelId="{C788A625-6891-DF4F-B7F2-776520C4C53D}" srcId="{ADE9A2F5-B6B2-734E-A4C5-719C59C50A06}" destId="{A310033B-C957-E54D-AC66-47DC8EA9DDF7}" srcOrd="0" destOrd="0" parTransId="{54103C22-33EE-554E-A473-6FD120FED585}" sibTransId="{25311F1E-AAD5-894D-91E5-68B56AB86C97}"/>
    <dgm:cxn modelId="{C7BB3849-1334-2646-BF68-3D956220EDC0}" srcId="{5B5B7ED7-0DCF-1046-B819-C3AE095F3852}" destId="{4E41147B-4120-D340-AE83-F2EA63758123}" srcOrd="0" destOrd="0" parTransId="{B37CA1B7-E153-2640-94B0-A7334B79F0E5}" sibTransId="{B8345A5F-A045-2441-A47F-AD8A9071A027}"/>
    <dgm:cxn modelId="{CA945BB6-8522-AB42-AA2F-5D514DC956D5}" type="presOf" srcId="{EA0445F0-0EA3-9E49-99EA-2C62BD89B2B5}" destId="{A3FB7E5F-7CC4-5643-8AF0-200740453335}" srcOrd="0" destOrd="0" presId="urn:microsoft.com/office/officeart/2005/8/layout/lProcess3"/>
    <dgm:cxn modelId="{C07BAF81-B4E0-334F-9FB9-C8D122F0893C}" srcId="{9275A61D-C3DD-A443-A82D-F4660E6F39A2}" destId="{9A0D8CB7-4E4B-994A-82A8-19311B2B41B6}" srcOrd="1" destOrd="0" parTransId="{C8E146C3-75D3-8845-A447-AE281AAE9BD0}" sibTransId="{2DD6C814-59CF-544E-9530-36A6C68AD7F2}"/>
    <dgm:cxn modelId="{52C5C89C-C00F-9A44-852B-0778134E802F}" srcId="{659B4917-5F3C-8042-9EF4-1F8540F118CD}" destId="{EA0445F0-0EA3-9E49-99EA-2C62BD89B2B5}" srcOrd="3" destOrd="0" parTransId="{ABA4DF48-69C4-0547-81CF-99004200CC92}" sibTransId="{B65BAAB8-CA89-4848-8430-D29D8E7DAEC9}"/>
    <dgm:cxn modelId="{C49810A4-F2B4-EA49-8A75-03664395962D}" type="presOf" srcId="{659B4917-5F3C-8042-9EF4-1F8540F118CD}" destId="{A02A15B8-846F-BF4D-9C11-D5E11DD29D83}" srcOrd="0" destOrd="0" presId="urn:microsoft.com/office/officeart/2005/8/layout/lProcess3"/>
    <dgm:cxn modelId="{6BB669E3-903D-F542-AE44-A48B2B3ED81D}" type="presOf" srcId="{8702EDC8-10B7-2549-B1F9-261F3475E171}" destId="{4D9C83D2-C050-D94E-A434-D55EC37009C9}" srcOrd="0" destOrd="0" presId="urn:microsoft.com/office/officeart/2005/8/layout/lProcess3"/>
    <dgm:cxn modelId="{8928C411-58BA-0B43-BED2-FD89A5F18AD1}" srcId="{D9A6DE91-8811-7545-BB30-4971B3F2709E}" destId="{5B5B7ED7-0DCF-1046-B819-C3AE095F3852}" srcOrd="0" destOrd="0" parTransId="{4469F176-017C-1043-B32E-117975F89E83}" sibTransId="{45D4048C-C3CC-DA45-8E38-ED5A785EBF28}"/>
    <dgm:cxn modelId="{CB41EB19-C2EC-DE41-86C6-89F0C72283DE}" srcId="{5B5B7ED7-0DCF-1046-B819-C3AE095F3852}" destId="{15E29907-89D6-C043-92D1-59D86E63225F}" srcOrd="2" destOrd="0" parTransId="{16E787A9-A8A8-E346-B97A-AE627991B124}" sibTransId="{D076F1DE-5F96-7E45-8AB9-C99652FFAB67}"/>
    <dgm:cxn modelId="{98EC9D36-93C3-8749-8F20-0A08F6DA232F}" type="presOf" srcId="{D4E0A082-A0FD-224B-BB5A-C449F353EDBE}" destId="{782CEECA-E6CB-1B48-AD64-4B48F94B6D3F}" srcOrd="0" destOrd="0" presId="urn:microsoft.com/office/officeart/2005/8/layout/lProcess3"/>
    <dgm:cxn modelId="{7348B4A2-4A0D-DF4A-AC13-70DCE29FF432}" type="presOf" srcId="{90F3ECC5-BC73-6F4E-A31B-1BB062C7C6A6}" destId="{2E4B055F-5ABC-1C4F-BB29-087510BE6A86}" srcOrd="0" destOrd="0" presId="urn:microsoft.com/office/officeart/2005/8/layout/lProcess3"/>
    <dgm:cxn modelId="{0CBFD297-F9CD-1244-815E-B37A52519E37}" type="presParOf" srcId="{FD280607-4E6F-724D-8FC9-46A217F55FD3}" destId="{44132B0D-58F6-4147-9DDF-AC601B273ABB}" srcOrd="0" destOrd="0" presId="urn:microsoft.com/office/officeart/2005/8/layout/lProcess3"/>
    <dgm:cxn modelId="{F5A87F53-011B-1A4E-A9D9-F4302DB5DC0D}" type="presParOf" srcId="{44132B0D-58F6-4147-9DDF-AC601B273ABB}" destId="{5A42F2FD-6152-5D4C-A94B-3D6109776356}" srcOrd="0" destOrd="0" presId="urn:microsoft.com/office/officeart/2005/8/layout/lProcess3"/>
    <dgm:cxn modelId="{5A8D5237-4A4F-4148-935B-D5541862D286}" type="presParOf" srcId="{44132B0D-58F6-4147-9DDF-AC601B273ABB}" destId="{1562D689-6210-6F4D-B565-498C5330F94A}" srcOrd="1" destOrd="0" presId="urn:microsoft.com/office/officeart/2005/8/layout/lProcess3"/>
    <dgm:cxn modelId="{8F1AB5ED-F533-AD4B-B834-DE31EFC8DC3A}" type="presParOf" srcId="{44132B0D-58F6-4147-9DDF-AC601B273ABB}" destId="{45CA533B-AC54-C542-A5EE-1E4DECB255B8}" srcOrd="2" destOrd="0" presId="urn:microsoft.com/office/officeart/2005/8/layout/lProcess3"/>
    <dgm:cxn modelId="{6B8B0D12-9BCA-FC4A-918A-9DF79ACAA57B}" type="presParOf" srcId="{44132B0D-58F6-4147-9DDF-AC601B273ABB}" destId="{8D97C007-D93B-FC4B-B1A8-F8D43C7A4C43}" srcOrd="3" destOrd="0" presId="urn:microsoft.com/office/officeart/2005/8/layout/lProcess3"/>
    <dgm:cxn modelId="{B21D3760-DC1B-AB41-BE5F-3AB93A1C6298}" type="presParOf" srcId="{44132B0D-58F6-4147-9DDF-AC601B273ABB}" destId="{DF08980C-C4ED-0A48-B367-ABFE08DA90FB}" srcOrd="4" destOrd="0" presId="urn:microsoft.com/office/officeart/2005/8/layout/lProcess3"/>
    <dgm:cxn modelId="{E1A56511-A968-B047-B9F1-5171DEE0FD2E}" type="presParOf" srcId="{44132B0D-58F6-4147-9DDF-AC601B273ABB}" destId="{4F1C8032-61F1-AD49-ABA6-AE8707CFCD95}" srcOrd="5" destOrd="0" presId="urn:microsoft.com/office/officeart/2005/8/layout/lProcess3"/>
    <dgm:cxn modelId="{B769D01B-65F4-2242-8720-BEC38B8075D2}" type="presParOf" srcId="{44132B0D-58F6-4147-9DDF-AC601B273ABB}" destId="{5167B968-97AA-6043-A1F6-F3387E723FEA}" srcOrd="6" destOrd="0" presId="urn:microsoft.com/office/officeart/2005/8/layout/lProcess3"/>
    <dgm:cxn modelId="{A9404918-6C7C-8D4E-A3F5-E732272816A5}" type="presParOf" srcId="{FD280607-4E6F-724D-8FC9-46A217F55FD3}" destId="{6615BB0B-AFC6-BD4C-B373-101B988C47C7}" srcOrd="1" destOrd="0" presId="urn:microsoft.com/office/officeart/2005/8/layout/lProcess3"/>
    <dgm:cxn modelId="{97EAF130-60B6-1142-9B81-EF4EA2E851F5}" type="presParOf" srcId="{FD280607-4E6F-724D-8FC9-46A217F55FD3}" destId="{ACA5CB19-0CF1-0747-85CE-C9DAE4BD0A8F}" srcOrd="2" destOrd="0" presId="urn:microsoft.com/office/officeart/2005/8/layout/lProcess3"/>
    <dgm:cxn modelId="{BB7C750B-AAD1-024C-97D0-BE240B456148}" type="presParOf" srcId="{ACA5CB19-0CF1-0747-85CE-C9DAE4BD0A8F}" destId="{1674358B-0810-E147-9BC1-6997A3773FD4}" srcOrd="0" destOrd="0" presId="urn:microsoft.com/office/officeart/2005/8/layout/lProcess3"/>
    <dgm:cxn modelId="{04639276-BA13-1341-8500-3BC8E77F4693}" type="presParOf" srcId="{ACA5CB19-0CF1-0747-85CE-C9DAE4BD0A8F}" destId="{8A8A647A-6C73-6744-AB6E-84AFB6622A75}" srcOrd="1" destOrd="0" presId="urn:microsoft.com/office/officeart/2005/8/layout/lProcess3"/>
    <dgm:cxn modelId="{19D8269F-F29A-E947-A8D3-B892920203C3}" type="presParOf" srcId="{ACA5CB19-0CF1-0747-85CE-C9DAE4BD0A8F}" destId="{E685BF17-D73C-8F45-AD3B-F5238C7F6D69}" srcOrd="2" destOrd="0" presId="urn:microsoft.com/office/officeart/2005/8/layout/lProcess3"/>
    <dgm:cxn modelId="{C9078F5B-2E54-9B40-8CDD-EF2FDB971C84}" type="presParOf" srcId="{ACA5CB19-0CF1-0747-85CE-C9DAE4BD0A8F}" destId="{4A791264-3546-8F4E-985F-DE61C63C242E}" srcOrd="3" destOrd="0" presId="urn:microsoft.com/office/officeart/2005/8/layout/lProcess3"/>
    <dgm:cxn modelId="{47CAD711-48D9-864D-9801-43CC07D4D80D}" type="presParOf" srcId="{ACA5CB19-0CF1-0747-85CE-C9DAE4BD0A8F}" destId="{21DAA618-128A-3141-B550-F4BF56482CA2}" srcOrd="4" destOrd="0" presId="urn:microsoft.com/office/officeart/2005/8/layout/lProcess3"/>
    <dgm:cxn modelId="{6348E3D1-4C3D-BA4F-8647-250B015B3187}" type="presParOf" srcId="{ACA5CB19-0CF1-0747-85CE-C9DAE4BD0A8F}" destId="{1ABA13B4-461C-A349-8C96-AE853668CF3F}" srcOrd="5" destOrd="0" presId="urn:microsoft.com/office/officeart/2005/8/layout/lProcess3"/>
    <dgm:cxn modelId="{5E27B926-CECF-8840-BE36-75612A0C8E4A}" type="presParOf" srcId="{ACA5CB19-0CF1-0747-85CE-C9DAE4BD0A8F}" destId="{55B4BA55-4881-AA42-8152-E8A175E9B33D}" srcOrd="6" destOrd="0" presId="urn:microsoft.com/office/officeart/2005/8/layout/lProcess3"/>
    <dgm:cxn modelId="{2735259D-A2AE-BA4F-864C-44F6E3D94E8C}" type="presParOf" srcId="{FD280607-4E6F-724D-8FC9-46A217F55FD3}" destId="{2115D423-3751-ED42-AC09-D4BD4B789A37}" srcOrd="3" destOrd="0" presId="urn:microsoft.com/office/officeart/2005/8/layout/lProcess3"/>
    <dgm:cxn modelId="{10066500-3820-4B4A-9D80-5C56C4956947}" type="presParOf" srcId="{FD280607-4E6F-724D-8FC9-46A217F55FD3}" destId="{77C88566-CA9A-3A42-B137-2B08D06BA3DB}" srcOrd="4" destOrd="0" presId="urn:microsoft.com/office/officeart/2005/8/layout/lProcess3"/>
    <dgm:cxn modelId="{ABEBB8C3-9F44-E34C-9586-443CF6D4F388}" type="presParOf" srcId="{77C88566-CA9A-3A42-B137-2B08D06BA3DB}" destId="{128AFE95-31B3-664B-8B34-A6554E99930F}" srcOrd="0" destOrd="0" presId="urn:microsoft.com/office/officeart/2005/8/layout/lProcess3"/>
    <dgm:cxn modelId="{4EB61D65-0BF5-D941-B541-CF2F641FFD67}" type="presParOf" srcId="{77C88566-CA9A-3A42-B137-2B08D06BA3DB}" destId="{5C91691B-2734-BC42-BB3F-9236275FEC38}" srcOrd="1" destOrd="0" presId="urn:microsoft.com/office/officeart/2005/8/layout/lProcess3"/>
    <dgm:cxn modelId="{9954BAC0-8C23-FC4B-8EDB-5F897970B04A}" type="presParOf" srcId="{77C88566-CA9A-3A42-B137-2B08D06BA3DB}" destId="{6A43EC8D-778D-614F-A3AB-41A3B040B24D}" srcOrd="2" destOrd="0" presId="urn:microsoft.com/office/officeart/2005/8/layout/lProcess3"/>
    <dgm:cxn modelId="{D334A08E-C4AE-E84D-9F17-34120EE4F619}" type="presParOf" srcId="{77C88566-CA9A-3A42-B137-2B08D06BA3DB}" destId="{ECCA9FFA-5FFD-F346-9A92-142403E84CA9}" srcOrd="3" destOrd="0" presId="urn:microsoft.com/office/officeart/2005/8/layout/lProcess3"/>
    <dgm:cxn modelId="{59A7395A-C1B0-4345-8575-84347F624184}" type="presParOf" srcId="{77C88566-CA9A-3A42-B137-2B08D06BA3DB}" destId="{2E4B055F-5ABC-1C4F-BB29-087510BE6A86}" srcOrd="4" destOrd="0" presId="urn:microsoft.com/office/officeart/2005/8/layout/lProcess3"/>
    <dgm:cxn modelId="{9170F6F6-75BE-7B48-A98F-3EC2ACB14462}" type="presParOf" srcId="{77C88566-CA9A-3A42-B137-2B08D06BA3DB}" destId="{C2D46FED-37D2-7243-B1BE-F11FED49FF4A}" srcOrd="5" destOrd="0" presId="urn:microsoft.com/office/officeart/2005/8/layout/lProcess3"/>
    <dgm:cxn modelId="{78ED405B-D37E-CE41-9C91-7C769B383D40}" type="presParOf" srcId="{77C88566-CA9A-3A42-B137-2B08D06BA3DB}" destId="{3D52FF99-1585-E941-BA6E-1DE321A5E062}" srcOrd="6" destOrd="0" presId="urn:microsoft.com/office/officeart/2005/8/layout/lProcess3"/>
    <dgm:cxn modelId="{BAA885CE-0C37-A042-A828-724D5E721CB3}" type="presParOf" srcId="{77C88566-CA9A-3A42-B137-2B08D06BA3DB}" destId="{E5BF9171-6E42-CB4A-8139-565D0A6EACE6}" srcOrd="7" destOrd="0" presId="urn:microsoft.com/office/officeart/2005/8/layout/lProcess3"/>
    <dgm:cxn modelId="{205EB2E1-7607-8C40-827A-683FA88097A2}" type="presParOf" srcId="{77C88566-CA9A-3A42-B137-2B08D06BA3DB}" destId="{10FB44EE-E3BE-074D-9127-AC2B093ADAD6}" srcOrd="8" destOrd="0" presId="urn:microsoft.com/office/officeart/2005/8/layout/lProcess3"/>
    <dgm:cxn modelId="{B0080B7B-11C4-6A47-95DB-A62CBD70883B}" type="presParOf" srcId="{FD280607-4E6F-724D-8FC9-46A217F55FD3}" destId="{74D4E77E-E1FF-4C42-89F2-A67D8AD5A353}" srcOrd="5" destOrd="0" presId="urn:microsoft.com/office/officeart/2005/8/layout/lProcess3"/>
    <dgm:cxn modelId="{F19251BC-660A-2E48-A184-9344D20E5CD6}" type="presParOf" srcId="{FD280607-4E6F-724D-8FC9-46A217F55FD3}" destId="{3AE6AB7E-FE4B-A14A-AF8E-8C55939558AF}" srcOrd="6" destOrd="0" presId="urn:microsoft.com/office/officeart/2005/8/layout/lProcess3"/>
    <dgm:cxn modelId="{F8B36A23-4237-3841-8317-BF13F1738D74}" type="presParOf" srcId="{3AE6AB7E-FE4B-A14A-AF8E-8C55939558AF}" destId="{A02A15B8-846F-BF4D-9C11-D5E11DD29D83}" srcOrd="0" destOrd="0" presId="urn:microsoft.com/office/officeart/2005/8/layout/lProcess3"/>
    <dgm:cxn modelId="{4D37A535-9E17-A84D-B428-2A3A050ED761}" type="presParOf" srcId="{3AE6AB7E-FE4B-A14A-AF8E-8C55939558AF}" destId="{0C1E1631-DB1A-D541-8FEC-6F99242B45B7}" srcOrd="1" destOrd="0" presId="urn:microsoft.com/office/officeart/2005/8/layout/lProcess3"/>
    <dgm:cxn modelId="{D2AD8447-DC1E-5648-8073-430A8ECCA887}" type="presParOf" srcId="{3AE6AB7E-FE4B-A14A-AF8E-8C55939558AF}" destId="{4D9C83D2-C050-D94E-A434-D55EC37009C9}" srcOrd="2" destOrd="0" presId="urn:microsoft.com/office/officeart/2005/8/layout/lProcess3"/>
    <dgm:cxn modelId="{606D040A-29B9-D94A-8AF5-8A6AFC476EEF}" type="presParOf" srcId="{3AE6AB7E-FE4B-A14A-AF8E-8C55939558AF}" destId="{2C92E05A-EABC-5D40-A7D7-C0F2AAB8BE5B}" srcOrd="3" destOrd="0" presId="urn:microsoft.com/office/officeart/2005/8/layout/lProcess3"/>
    <dgm:cxn modelId="{9CC9C35F-F4C6-6F47-8E95-816620097999}" type="presParOf" srcId="{3AE6AB7E-FE4B-A14A-AF8E-8C55939558AF}" destId="{782CEECA-E6CB-1B48-AD64-4B48F94B6D3F}" srcOrd="4" destOrd="0" presId="urn:microsoft.com/office/officeart/2005/8/layout/lProcess3"/>
    <dgm:cxn modelId="{FC0AC90A-BA74-D243-AF3E-DF707BE59AD7}" type="presParOf" srcId="{3AE6AB7E-FE4B-A14A-AF8E-8C55939558AF}" destId="{59F6422B-D8F2-D84C-92EC-B1C3FED7E087}" srcOrd="5" destOrd="0" presId="urn:microsoft.com/office/officeart/2005/8/layout/lProcess3"/>
    <dgm:cxn modelId="{C6515518-085D-E942-9E49-95B866C7E2E3}" type="presParOf" srcId="{3AE6AB7E-FE4B-A14A-AF8E-8C55939558AF}" destId="{B66956F2-9604-C241-9AF5-76BADDC3FA93}" srcOrd="6" destOrd="0" presId="urn:microsoft.com/office/officeart/2005/8/layout/lProcess3"/>
    <dgm:cxn modelId="{153BA530-60C5-5E4E-AC26-F2953E2AD408}" type="presParOf" srcId="{3AE6AB7E-FE4B-A14A-AF8E-8C55939558AF}" destId="{61D7AF84-76B3-6A4E-97FA-193173A36E01}" srcOrd="7" destOrd="0" presId="urn:microsoft.com/office/officeart/2005/8/layout/lProcess3"/>
    <dgm:cxn modelId="{2EB07299-6F8B-4D41-AA89-69909D02ACA5}" type="presParOf" srcId="{3AE6AB7E-FE4B-A14A-AF8E-8C55939558AF}" destId="{A3FB7E5F-7CC4-5643-8AF0-200740453335}" srcOrd="8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42F2FD-6152-5D4C-A94B-3D6109776356}">
      <dsp:nvSpPr>
        <dsp:cNvPr id="0" name=""/>
        <dsp:cNvSpPr/>
      </dsp:nvSpPr>
      <dsp:spPr>
        <a:xfrm>
          <a:off x="1166" y="1092756"/>
          <a:ext cx="2328966" cy="9315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Calibri"/>
              <a:cs typeface="Calibri"/>
            </a:rPr>
            <a:t>1. Scope Project</a:t>
          </a:r>
        </a:p>
      </dsp:txBody>
      <dsp:txXfrm>
        <a:off x="1166" y="1092756"/>
        <a:ext cx="2328966" cy="931586"/>
      </dsp:txXfrm>
    </dsp:sp>
    <dsp:sp modelId="{45CA533B-AC54-C542-A5EE-1E4DECB255B8}">
      <dsp:nvSpPr>
        <dsp:cNvPr id="0" name=""/>
        <dsp:cNvSpPr/>
      </dsp:nvSpPr>
      <dsp:spPr>
        <a:xfrm>
          <a:off x="2027367" y="1171941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Review loan eligibility</a:t>
          </a:r>
          <a:endParaRPr lang="en-US" sz="1300" kern="1200" dirty="0">
            <a:latin typeface="Calibri"/>
            <a:cs typeface="Calibri"/>
          </a:endParaRPr>
        </a:p>
      </dsp:txBody>
      <dsp:txXfrm>
        <a:off x="2027367" y="1171941"/>
        <a:ext cx="1933042" cy="773217"/>
      </dsp:txXfrm>
    </dsp:sp>
    <dsp:sp modelId="{DF08980C-C4ED-0A48-B367-ABFE08DA90FB}">
      <dsp:nvSpPr>
        <dsp:cNvPr id="0" name=""/>
        <dsp:cNvSpPr/>
      </dsp:nvSpPr>
      <dsp:spPr>
        <a:xfrm>
          <a:off x="3689784" y="1171941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Select a contractor</a:t>
          </a:r>
          <a:endParaRPr lang="en-US" sz="1300" kern="1200" dirty="0">
            <a:latin typeface="Calibri"/>
            <a:cs typeface="Calibri"/>
          </a:endParaRPr>
        </a:p>
      </dsp:txBody>
      <dsp:txXfrm>
        <a:off x="3689784" y="1171941"/>
        <a:ext cx="1933042" cy="773217"/>
      </dsp:txXfrm>
    </dsp:sp>
    <dsp:sp modelId="{5167B968-97AA-6043-A1F6-F3387E723FEA}">
      <dsp:nvSpPr>
        <dsp:cNvPr id="0" name=""/>
        <dsp:cNvSpPr/>
      </dsp:nvSpPr>
      <dsp:spPr>
        <a:xfrm>
          <a:off x="5352200" y="1171941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Receive work estimate</a:t>
          </a:r>
          <a:endParaRPr lang="en-US" sz="1300" kern="1200" dirty="0">
            <a:latin typeface="Calibri"/>
            <a:cs typeface="Calibri"/>
          </a:endParaRPr>
        </a:p>
      </dsp:txBody>
      <dsp:txXfrm>
        <a:off x="5352200" y="1171941"/>
        <a:ext cx="1933042" cy="773217"/>
      </dsp:txXfrm>
    </dsp:sp>
    <dsp:sp modelId="{1674358B-0810-E147-9BC1-6997A3773FD4}">
      <dsp:nvSpPr>
        <dsp:cNvPr id="0" name=""/>
        <dsp:cNvSpPr/>
      </dsp:nvSpPr>
      <dsp:spPr>
        <a:xfrm>
          <a:off x="1166" y="2154765"/>
          <a:ext cx="2328966" cy="9315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Calibri"/>
              <a:cs typeface="Calibri"/>
            </a:rPr>
            <a:t>2. Submit Application</a:t>
          </a:r>
          <a:endParaRPr lang="en-US" sz="2300" kern="1200" dirty="0">
            <a:latin typeface="Calibri"/>
            <a:cs typeface="Calibri"/>
          </a:endParaRPr>
        </a:p>
      </dsp:txBody>
      <dsp:txXfrm>
        <a:off x="1166" y="2154765"/>
        <a:ext cx="2328966" cy="931586"/>
      </dsp:txXfrm>
    </dsp:sp>
    <dsp:sp modelId="{E685BF17-D73C-8F45-AD3B-F5238C7F6D69}">
      <dsp:nvSpPr>
        <dsp:cNvPr id="0" name=""/>
        <dsp:cNvSpPr/>
      </dsp:nvSpPr>
      <dsp:spPr>
        <a:xfrm>
          <a:off x="2027380" y="2233958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Decide on work scope</a:t>
          </a:r>
          <a:endParaRPr lang="en-US" sz="1300" kern="1200" dirty="0">
            <a:latin typeface="Calibri"/>
            <a:cs typeface="Calibri"/>
          </a:endParaRPr>
        </a:p>
      </dsp:txBody>
      <dsp:txXfrm>
        <a:off x="2027380" y="2233958"/>
        <a:ext cx="1933042" cy="773217"/>
      </dsp:txXfrm>
    </dsp:sp>
    <dsp:sp modelId="{21DAA618-128A-3141-B550-F4BF56482CA2}">
      <dsp:nvSpPr>
        <dsp:cNvPr id="0" name=""/>
        <dsp:cNvSpPr/>
      </dsp:nvSpPr>
      <dsp:spPr>
        <a:xfrm>
          <a:off x="3689784" y="2233950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Contractor submits incentive application</a:t>
          </a:r>
          <a:endParaRPr lang="en-US" sz="1300" kern="1200" dirty="0">
            <a:latin typeface="Calibri"/>
            <a:cs typeface="Calibri"/>
          </a:endParaRPr>
        </a:p>
      </dsp:txBody>
      <dsp:txXfrm>
        <a:off x="3689784" y="2233950"/>
        <a:ext cx="1933042" cy="773217"/>
      </dsp:txXfrm>
    </dsp:sp>
    <dsp:sp modelId="{55B4BA55-4881-AA42-8152-E8A175E9B33D}">
      <dsp:nvSpPr>
        <dsp:cNvPr id="0" name=""/>
        <dsp:cNvSpPr/>
      </dsp:nvSpPr>
      <dsp:spPr>
        <a:xfrm>
          <a:off x="5352200" y="2233950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Property Owner submits loan application</a:t>
          </a:r>
          <a:endParaRPr lang="en-US" sz="1300" kern="1200" dirty="0">
            <a:latin typeface="Calibri"/>
            <a:cs typeface="Calibri"/>
          </a:endParaRPr>
        </a:p>
      </dsp:txBody>
      <dsp:txXfrm>
        <a:off x="5352200" y="2233950"/>
        <a:ext cx="1933042" cy="773217"/>
      </dsp:txXfrm>
    </dsp:sp>
    <dsp:sp modelId="{128AFE95-31B3-664B-8B34-A6554E99930F}">
      <dsp:nvSpPr>
        <dsp:cNvPr id="0" name=""/>
        <dsp:cNvSpPr/>
      </dsp:nvSpPr>
      <dsp:spPr>
        <a:xfrm>
          <a:off x="1166" y="3216774"/>
          <a:ext cx="2328966" cy="9315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Calibri"/>
              <a:cs typeface="Calibri"/>
            </a:rPr>
            <a:t>3. Install Project</a:t>
          </a:r>
          <a:endParaRPr lang="en-US" sz="2300" kern="1200" dirty="0">
            <a:latin typeface="Calibri"/>
            <a:cs typeface="Calibri"/>
          </a:endParaRPr>
        </a:p>
      </dsp:txBody>
      <dsp:txXfrm>
        <a:off x="1166" y="3216774"/>
        <a:ext cx="2328966" cy="931586"/>
      </dsp:txXfrm>
    </dsp:sp>
    <dsp:sp modelId="{6A43EC8D-778D-614F-A3AB-41A3B040B24D}">
      <dsp:nvSpPr>
        <dsp:cNvPr id="0" name=""/>
        <dsp:cNvSpPr/>
      </dsp:nvSpPr>
      <dsp:spPr>
        <a:xfrm>
          <a:off x="2027367" y="3295959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Receive conditional loan approval from lender</a:t>
          </a:r>
          <a:endParaRPr lang="en-US" sz="1300" kern="1200" dirty="0">
            <a:latin typeface="Calibri"/>
            <a:cs typeface="Calibri"/>
          </a:endParaRPr>
        </a:p>
      </dsp:txBody>
      <dsp:txXfrm>
        <a:off x="2027367" y="3295959"/>
        <a:ext cx="1933042" cy="773217"/>
      </dsp:txXfrm>
    </dsp:sp>
    <dsp:sp modelId="{2E4B055F-5ABC-1C4F-BB29-087510BE6A86}">
      <dsp:nvSpPr>
        <dsp:cNvPr id="0" name=""/>
        <dsp:cNvSpPr/>
      </dsp:nvSpPr>
      <dsp:spPr>
        <a:xfrm>
          <a:off x="3689784" y="3295959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Receive reservation from incentive program</a:t>
          </a:r>
          <a:endParaRPr lang="en-US" sz="1300" kern="1200" dirty="0">
            <a:latin typeface="Calibri"/>
            <a:cs typeface="Calibri"/>
          </a:endParaRPr>
        </a:p>
      </dsp:txBody>
      <dsp:txXfrm>
        <a:off x="3689784" y="3295959"/>
        <a:ext cx="1933042" cy="773217"/>
      </dsp:txXfrm>
    </dsp:sp>
    <dsp:sp modelId="{3D52FF99-1585-E941-BA6E-1DE321A5E062}">
      <dsp:nvSpPr>
        <dsp:cNvPr id="0" name=""/>
        <dsp:cNvSpPr/>
      </dsp:nvSpPr>
      <dsp:spPr>
        <a:xfrm>
          <a:off x="5352200" y="3295959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Install Project</a:t>
          </a:r>
          <a:endParaRPr lang="en-US" sz="1300" kern="1200" dirty="0">
            <a:latin typeface="Calibri"/>
            <a:cs typeface="Calibri"/>
          </a:endParaRPr>
        </a:p>
      </dsp:txBody>
      <dsp:txXfrm>
        <a:off x="5352200" y="3295959"/>
        <a:ext cx="1933042" cy="773217"/>
      </dsp:txXfrm>
    </dsp:sp>
    <dsp:sp modelId="{10FB44EE-E3BE-074D-9127-AC2B093ADAD6}">
      <dsp:nvSpPr>
        <dsp:cNvPr id="0" name=""/>
        <dsp:cNvSpPr/>
      </dsp:nvSpPr>
      <dsp:spPr>
        <a:xfrm>
          <a:off x="7014617" y="3295959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Send documentation on completed project to lender</a:t>
          </a:r>
          <a:endParaRPr lang="en-US" sz="1300" kern="1200" dirty="0">
            <a:latin typeface="Calibri"/>
            <a:cs typeface="Calibri"/>
          </a:endParaRPr>
        </a:p>
      </dsp:txBody>
      <dsp:txXfrm>
        <a:off x="7014617" y="3295959"/>
        <a:ext cx="1933042" cy="773217"/>
      </dsp:txXfrm>
    </dsp:sp>
    <dsp:sp modelId="{A02A15B8-846F-BF4D-9C11-D5E11DD29D83}">
      <dsp:nvSpPr>
        <dsp:cNvPr id="0" name=""/>
        <dsp:cNvSpPr/>
      </dsp:nvSpPr>
      <dsp:spPr>
        <a:xfrm>
          <a:off x="1166" y="4278783"/>
          <a:ext cx="2328966" cy="9315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Calibri"/>
              <a:cs typeface="Calibri"/>
            </a:rPr>
            <a:t>4. Receive Funds</a:t>
          </a:r>
          <a:endParaRPr lang="en-US" sz="2300" kern="1200" dirty="0">
            <a:latin typeface="Calibri"/>
            <a:cs typeface="Calibri"/>
          </a:endParaRPr>
        </a:p>
      </dsp:txBody>
      <dsp:txXfrm>
        <a:off x="1166" y="4278783"/>
        <a:ext cx="2328966" cy="931586"/>
      </dsp:txXfrm>
    </dsp:sp>
    <dsp:sp modelId="{4D9C83D2-C050-D94E-A434-D55EC37009C9}">
      <dsp:nvSpPr>
        <dsp:cNvPr id="0" name=""/>
        <dsp:cNvSpPr/>
      </dsp:nvSpPr>
      <dsp:spPr>
        <a:xfrm>
          <a:off x="2027367" y="4357968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Sign closing documents</a:t>
          </a:r>
          <a:endParaRPr lang="en-US" sz="1300" kern="1200" dirty="0">
            <a:latin typeface="Calibri"/>
            <a:cs typeface="Calibri"/>
          </a:endParaRPr>
        </a:p>
      </dsp:txBody>
      <dsp:txXfrm>
        <a:off x="2027367" y="4357968"/>
        <a:ext cx="1933042" cy="773217"/>
      </dsp:txXfrm>
    </dsp:sp>
    <dsp:sp modelId="{782CEECA-E6CB-1B48-AD64-4B48F94B6D3F}">
      <dsp:nvSpPr>
        <dsp:cNvPr id="0" name=""/>
        <dsp:cNvSpPr/>
      </dsp:nvSpPr>
      <dsp:spPr>
        <a:xfrm>
          <a:off x="3689784" y="4357968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Loan funded and check sent to property owner and contractor</a:t>
          </a:r>
          <a:endParaRPr lang="en-US" sz="1300" kern="1200" dirty="0">
            <a:latin typeface="Calibri"/>
            <a:cs typeface="Calibri"/>
          </a:endParaRPr>
        </a:p>
      </dsp:txBody>
      <dsp:txXfrm>
        <a:off x="3689784" y="4357968"/>
        <a:ext cx="1933042" cy="773217"/>
      </dsp:txXfrm>
    </dsp:sp>
    <dsp:sp modelId="{B66956F2-9604-C241-9AF5-76BADDC3FA93}">
      <dsp:nvSpPr>
        <dsp:cNvPr id="0" name=""/>
        <dsp:cNvSpPr/>
      </dsp:nvSpPr>
      <dsp:spPr>
        <a:xfrm>
          <a:off x="5352200" y="4357968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Lender places 10% loan loss reserve in reserve account</a:t>
          </a:r>
          <a:endParaRPr lang="en-US" sz="1300" kern="1200" dirty="0">
            <a:latin typeface="Calibri"/>
            <a:cs typeface="Calibri"/>
          </a:endParaRPr>
        </a:p>
      </dsp:txBody>
      <dsp:txXfrm>
        <a:off x="5352200" y="4357968"/>
        <a:ext cx="1933042" cy="773217"/>
      </dsp:txXfrm>
    </dsp:sp>
    <dsp:sp modelId="{A3FB7E5F-7CC4-5643-8AF0-200740453335}">
      <dsp:nvSpPr>
        <dsp:cNvPr id="0" name=""/>
        <dsp:cNvSpPr/>
      </dsp:nvSpPr>
      <dsp:spPr>
        <a:xfrm>
          <a:off x="7014617" y="4357968"/>
          <a:ext cx="1933042" cy="7732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libri"/>
              <a:cs typeface="Calibri"/>
            </a:rPr>
            <a:t>Incentives received</a:t>
          </a:r>
          <a:endParaRPr lang="en-US" sz="1300" kern="1200" dirty="0">
            <a:latin typeface="Calibri"/>
            <a:cs typeface="Calibri"/>
          </a:endParaRPr>
        </a:p>
      </dsp:txBody>
      <dsp:txXfrm>
        <a:off x="7014617" y="4357968"/>
        <a:ext cx="1933042" cy="773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7853D-399F-994B-81B8-149981C3A123}" type="datetimeFigureOut">
              <a:rPr lang="en-US" smtClean="0"/>
              <a:t>7/11/12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AB16-D2EC-F849-A501-616ACEFA90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398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alibri (Headings)"/>
                <a:cs typeface="Calibri (Headings)"/>
              </a:rPr>
              <a:t>LA County Financing Program</a:t>
            </a:r>
            <a:endParaRPr lang="en-US" sz="2800" b="1" dirty="0">
              <a:latin typeface="Calibri (Headings)"/>
              <a:cs typeface="Calibri (Headings)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28172" y="827213"/>
          <a:ext cx="8948826" cy="6303127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87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 County Financing Program</vt:lpstr>
    </vt:vector>
  </TitlesOfParts>
  <Company>Renewable Funding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Mimi Frusha</dc:creator>
  <cp:lastModifiedBy>Mimi Frusha</cp:lastModifiedBy>
  <cp:revision>2</cp:revision>
  <dcterms:created xsi:type="dcterms:W3CDTF">2012-07-11T16:50:52Z</dcterms:created>
  <dcterms:modified xsi:type="dcterms:W3CDTF">2012-07-11T17:23:52Z</dcterms:modified>
</cp:coreProperties>
</file>